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7"/>
  </p:handoutMasterIdLst>
  <p:sldIdLst>
    <p:sldId id="262" r:id="rId2"/>
    <p:sldId id="296" r:id="rId3"/>
    <p:sldId id="295" r:id="rId4"/>
    <p:sldId id="294" r:id="rId5"/>
    <p:sldId id="29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2/25/2015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2/25/2015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2/25/2015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2/25/2015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2/25/2015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2/25/2015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2/25/2015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15: Science Tests</a:t>
            </a:r>
            <a:endParaRPr lang="en-US" sz="4000" dirty="0">
              <a:solidFill>
                <a:schemeClr val="tx1">
                  <a:lumMod val="95000"/>
                  <a:lumOff val="5000"/>
                </a:schemeClr>
              </a:solidFill>
            </a:endParaRPr>
          </a:p>
        </p:txBody>
      </p:sp>
      <p:sp>
        <p:nvSpPr>
          <p:cNvPr id="14" name="TextBox 13"/>
          <p:cNvSpPr txBox="1"/>
          <p:nvPr/>
        </p:nvSpPr>
        <p:spPr>
          <a:xfrm>
            <a:off x="142844" y="1142984"/>
            <a:ext cx="5572164" cy="258532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a:t>
            </a:r>
            <a:r>
              <a:rPr lang="en-US" b="1" dirty="0" smtClean="0"/>
              <a:t>15.1</a:t>
            </a:r>
            <a:endParaRPr lang="en-US" b="1" dirty="0" smtClean="0"/>
          </a:p>
          <a:p>
            <a:endParaRPr lang="en-US" dirty="0" smtClean="0"/>
          </a:p>
          <a:p>
            <a:r>
              <a:rPr lang="en-US" dirty="0" smtClean="0"/>
              <a:t>In </a:t>
            </a:r>
            <a:r>
              <a:rPr lang="en-GB" dirty="0" smtClean="0"/>
              <a:t>Mei Lin’s school, her science teacher gives tests that are marked out of 100.  Mei Lin has an average of 60 marks on her first four science tests.  On the fifth test she got 80 marks.</a:t>
            </a:r>
          </a:p>
          <a:p>
            <a:endParaRPr lang="en-GB" dirty="0" smtClean="0"/>
          </a:p>
          <a:p>
            <a:r>
              <a:rPr lang="en-GB" dirty="0" smtClean="0"/>
              <a:t>What is the average of Mei Lin’s marks in science after all five tests?</a:t>
            </a:r>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15</a:t>
            </a:r>
            <a:r>
              <a:rPr lang="en-GB" sz="4000" dirty="0">
                <a:solidFill>
                  <a:schemeClr val="tx1">
                    <a:lumMod val="95000"/>
                    <a:lumOff val="5000"/>
                  </a:schemeClr>
                </a:solidFill>
              </a:rPr>
              <a:t>: Science Tests</a:t>
            </a:r>
            <a:endParaRPr lang="en-US" sz="4000" dirty="0">
              <a:solidFill>
                <a:schemeClr val="tx1">
                  <a:lumMod val="95000"/>
                  <a:lumOff val="5000"/>
                </a:schemeClr>
              </a:solidFill>
            </a:endParaRPr>
          </a:p>
        </p:txBody>
      </p:sp>
      <p:sp>
        <p:nvSpPr>
          <p:cNvPr id="3" name="Rounded Rectangle 2"/>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2"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258532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15.1</a:t>
            </a:r>
          </a:p>
          <a:p>
            <a:endParaRPr lang="en-US" dirty="0">
              <a:solidFill>
                <a:schemeClr val="bg1">
                  <a:lumMod val="50000"/>
                </a:schemeClr>
              </a:solidFill>
            </a:endParaRPr>
          </a:p>
          <a:p>
            <a:r>
              <a:rPr lang="en-US" dirty="0">
                <a:solidFill>
                  <a:schemeClr val="bg1">
                    <a:lumMod val="50000"/>
                  </a:schemeClr>
                </a:solidFill>
              </a:rPr>
              <a:t>In </a:t>
            </a:r>
            <a:r>
              <a:rPr lang="en-GB" dirty="0">
                <a:solidFill>
                  <a:schemeClr val="bg1">
                    <a:lumMod val="50000"/>
                  </a:schemeClr>
                </a:solidFill>
              </a:rPr>
              <a:t>Mei Lin’s school, her science teacher gives tests that are marked out of 100.  Mei Lin has an average of 60 marks on her first four science tests.  On the fifth test she got 80 marks.</a:t>
            </a:r>
          </a:p>
          <a:p>
            <a:endParaRPr lang="en-GB" dirty="0"/>
          </a:p>
          <a:p>
            <a:r>
              <a:rPr lang="en-GB" dirty="0"/>
              <a:t>What is the average of Mei Lin’s marks in science after all five tests?</a:t>
            </a:r>
          </a:p>
        </p:txBody>
      </p:sp>
    </p:spTree>
    <p:extLst>
      <p:ext uri="{BB962C8B-B14F-4D97-AF65-F5344CB8AC3E}">
        <p14:creationId xmlns:p14="http://schemas.microsoft.com/office/powerpoint/2010/main" val="286188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15</a:t>
            </a:r>
            <a:r>
              <a:rPr lang="en-GB" sz="4000" dirty="0">
                <a:solidFill>
                  <a:schemeClr val="tx1">
                    <a:lumMod val="95000"/>
                    <a:lumOff val="5000"/>
                  </a:schemeClr>
                </a:solidFill>
              </a:rPr>
              <a:t>: Science Tests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258532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15.1</a:t>
            </a:r>
          </a:p>
          <a:p>
            <a:endParaRPr lang="en-US" dirty="0">
              <a:solidFill>
                <a:schemeClr val="bg1">
                  <a:lumMod val="50000"/>
                </a:schemeClr>
              </a:solidFill>
            </a:endParaRPr>
          </a:p>
          <a:p>
            <a:r>
              <a:rPr lang="en-US" dirty="0">
                <a:solidFill>
                  <a:schemeClr val="bg1">
                    <a:lumMod val="50000"/>
                  </a:schemeClr>
                </a:solidFill>
              </a:rPr>
              <a:t>In </a:t>
            </a:r>
            <a:r>
              <a:rPr lang="en-GB" dirty="0">
                <a:solidFill>
                  <a:schemeClr val="bg1">
                    <a:lumMod val="50000"/>
                  </a:schemeClr>
                </a:solidFill>
              </a:rPr>
              <a:t>Mei Lin’s school, her science teacher gives tests that are marked out of 100.  </a:t>
            </a:r>
            <a:r>
              <a:rPr lang="en-GB" dirty="0"/>
              <a:t>Mei Lin has an average of 60 marks on her first four science tests.  On the fifth test she got 80 marks.</a:t>
            </a:r>
          </a:p>
          <a:p>
            <a:endParaRPr lang="en-GB" dirty="0"/>
          </a:p>
          <a:p>
            <a:r>
              <a:rPr lang="en-GB" dirty="0">
                <a:solidFill>
                  <a:schemeClr val="bg1">
                    <a:lumMod val="50000"/>
                  </a:schemeClr>
                </a:solidFill>
              </a:rPr>
              <a:t>What is the average of Mei Lin’s marks in science after all five tests?</a:t>
            </a:r>
          </a:p>
        </p:txBody>
      </p:sp>
    </p:spTree>
    <p:extLst>
      <p:ext uri="{BB962C8B-B14F-4D97-AF65-F5344CB8AC3E}">
        <p14:creationId xmlns:p14="http://schemas.microsoft.com/office/powerpoint/2010/main" val="9870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15</a:t>
            </a:r>
            <a:r>
              <a:rPr lang="en-GB" sz="4000" dirty="0">
                <a:solidFill>
                  <a:schemeClr val="tx1">
                    <a:lumMod val="95000"/>
                    <a:lumOff val="5000"/>
                  </a:schemeClr>
                </a:solidFill>
              </a:rPr>
              <a:t>: Science Tests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258532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15.1</a:t>
            </a:r>
          </a:p>
          <a:p>
            <a:endParaRPr lang="en-US" dirty="0">
              <a:solidFill>
                <a:schemeClr val="bg1">
                  <a:lumMod val="50000"/>
                </a:schemeClr>
              </a:solidFill>
            </a:endParaRPr>
          </a:p>
          <a:p>
            <a:r>
              <a:rPr lang="en-US" dirty="0">
                <a:solidFill>
                  <a:schemeClr val="bg1">
                    <a:lumMod val="50000"/>
                  </a:schemeClr>
                </a:solidFill>
              </a:rPr>
              <a:t>In </a:t>
            </a:r>
            <a:r>
              <a:rPr lang="en-GB" dirty="0">
                <a:solidFill>
                  <a:schemeClr val="bg1">
                    <a:lumMod val="50000"/>
                  </a:schemeClr>
                </a:solidFill>
              </a:rPr>
              <a:t>Mei Lin’s school, her science teacher gives tests that are marked out of 100.  Mei Lin has an </a:t>
            </a:r>
            <a:r>
              <a:rPr lang="en-GB" dirty="0"/>
              <a:t>average</a:t>
            </a:r>
            <a:r>
              <a:rPr lang="en-GB" dirty="0">
                <a:solidFill>
                  <a:schemeClr val="bg1">
                    <a:lumMod val="50000"/>
                  </a:schemeClr>
                </a:solidFill>
              </a:rPr>
              <a:t> of 60 marks on her first four science tests.  On the fifth test she got 80 marks.</a:t>
            </a:r>
          </a:p>
          <a:p>
            <a:endParaRPr lang="en-GB" dirty="0">
              <a:solidFill>
                <a:schemeClr val="bg1">
                  <a:lumMod val="50000"/>
                </a:schemeClr>
              </a:solidFill>
            </a:endParaRPr>
          </a:p>
          <a:p>
            <a:r>
              <a:rPr lang="en-GB" dirty="0">
                <a:solidFill>
                  <a:schemeClr val="bg1">
                    <a:lumMod val="50000"/>
                  </a:schemeClr>
                </a:solidFill>
              </a:rPr>
              <a:t>What is the</a:t>
            </a:r>
            <a:r>
              <a:rPr lang="en-GB" dirty="0"/>
              <a:t> average </a:t>
            </a:r>
            <a:r>
              <a:rPr lang="en-GB" dirty="0">
                <a:solidFill>
                  <a:schemeClr val="bg1">
                    <a:lumMod val="50000"/>
                  </a:schemeClr>
                </a:solidFill>
              </a:rPr>
              <a:t>of Mei Lin’s marks in science after all five tests?</a:t>
            </a:r>
          </a:p>
        </p:txBody>
      </p:sp>
    </p:spTree>
    <p:extLst>
      <p:ext uri="{BB962C8B-B14F-4D97-AF65-F5344CB8AC3E}">
        <p14:creationId xmlns:p14="http://schemas.microsoft.com/office/powerpoint/2010/main" val="36678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15</a:t>
            </a:r>
            <a:r>
              <a:rPr lang="en-GB" sz="4000" dirty="0">
                <a:solidFill>
                  <a:schemeClr val="tx1">
                    <a:lumMod val="95000"/>
                    <a:lumOff val="5000"/>
                  </a:schemeClr>
                </a:solidFill>
              </a:rPr>
              <a:t>: Science Tests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258532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15.1</a:t>
            </a:r>
          </a:p>
          <a:p>
            <a:endParaRPr lang="en-US" dirty="0"/>
          </a:p>
          <a:p>
            <a:r>
              <a:rPr lang="en-US" dirty="0"/>
              <a:t>In </a:t>
            </a:r>
            <a:r>
              <a:rPr lang="en-GB" dirty="0"/>
              <a:t>Mei Lin’s school, her science teacher gives tests that are marked out of 100.  Mei Lin has an average of 60 marks on her first four science tests.  On the fifth test she got 80 marks.</a:t>
            </a:r>
          </a:p>
          <a:p>
            <a:endParaRPr lang="en-GB" dirty="0"/>
          </a:p>
          <a:p>
            <a:r>
              <a:rPr lang="en-GB" dirty="0"/>
              <a:t>What is the average of Mei Lin’s marks in science after all five tests?</a:t>
            </a:r>
          </a:p>
        </p:txBody>
      </p:sp>
    </p:spTree>
    <p:extLst>
      <p:ext uri="{BB962C8B-B14F-4D97-AF65-F5344CB8AC3E}">
        <p14:creationId xmlns:p14="http://schemas.microsoft.com/office/powerpoint/2010/main" val="4237613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2395</TotalTime>
  <Words>482</Words>
  <Application>Microsoft Office PowerPoint</Application>
  <PresentationFormat>On-screen Show (4:3)</PresentationFormat>
  <Paragraphs>54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Brooklet</vt:lpstr>
      <vt:lpstr>Mathematics Unit 15: Science Tests</vt:lpstr>
      <vt:lpstr>Mathematics Unit 15: Science Tests</vt:lpstr>
      <vt:lpstr>Mathematics Unit 15: Science Tests</vt:lpstr>
      <vt:lpstr>Mathematics Unit 15: Science Tests</vt:lpstr>
      <vt:lpstr>Mathematics Unit 15: Science Tests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68</cp:revision>
  <dcterms:created xsi:type="dcterms:W3CDTF">2010-03-16T17:53:16Z</dcterms:created>
  <dcterms:modified xsi:type="dcterms:W3CDTF">2015-02-25T19:38:18Z</dcterms:modified>
</cp:coreProperties>
</file>