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47: Space Flight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 smtClean="0"/>
              <a:t>Space station Mir remained in orbit for 15 years and circled Earth some 86 500 times during its time in space.</a:t>
            </a:r>
          </a:p>
          <a:p>
            <a:endParaRPr lang="en-US" dirty="0" smtClean="0"/>
          </a:p>
          <a:p>
            <a:r>
              <a:rPr lang="en-US" dirty="0" smtClean="0"/>
              <a:t>The longest stay of one cosmonaut in the Mir was around 680 days.</a:t>
            </a:r>
          </a:p>
          <a:p>
            <a:endParaRPr lang="en-US" dirty="0" smtClean="0"/>
          </a:p>
          <a:p>
            <a:r>
              <a:rPr lang="en-US" b="1" dirty="0" smtClean="0"/>
              <a:t>QUESTION 47.1</a:t>
            </a:r>
            <a:endParaRPr lang="en-US" b="1" dirty="0" smtClean="0"/>
          </a:p>
          <a:p>
            <a:r>
              <a:rPr lang="en-US" dirty="0" smtClean="0"/>
              <a:t>Approximately how many times did this cosmonaut fly around Earth?</a:t>
            </a:r>
          </a:p>
          <a:p>
            <a:pPr marL="342900" indent="-342900">
              <a:buAutoNum type="alphaUcPeriod"/>
            </a:pPr>
            <a:r>
              <a:rPr lang="en-GB" dirty="0" smtClean="0"/>
              <a:t>110</a:t>
            </a:r>
          </a:p>
          <a:p>
            <a:pPr marL="342900" indent="-342900">
              <a:buAutoNum type="alphaUcPeriod"/>
            </a:pPr>
            <a:r>
              <a:rPr lang="en-GB" dirty="0" smtClean="0"/>
              <a:t>1 100</a:t>
            </a:r>
          </a:p>
          <a:p>
            <a:pPr marL="342900" indent="-342900">
              <a:buAutoNum type="alphaUcPeriod"/>
            </a:pPr>
            <a:r>
              <a:rPr lang="en-GB" dirty="0" smtClean="0"/>
              <a:t>11 000</a:t>
            </a:r>
          </a:p>
          <a:p>
            <a:pPr marL="342900" indent="-342900">
              <a:buAutoNum type="alphaUcPeriod"/>
            </a:pPr>
            <a:r>
              <a:rPr lang="en-GB" dirty="0" smtClean="0"/>
              <a:t>110 000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Space Flight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Space station Mir remained in orbit for 15 years and circled Earth some 86 500 times during its time in space.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longest stay of one cosmonaut in the Mir was around 680 days.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47.1</a:t>
            </a:r>
          </a:p>
          <a:p>
            <a:r>
              <a:rPr lang="en-US" dirty="0"/>
              <a:t>Approximately how many times did this cosmonaut fly around Earth?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1 100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110 000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Space Flight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Space station Mir remained in orbit for 15 years and circled Earth some 86 500 times during its time in space.</a:t>
            </a:r>
          </a:p>
          <a:p>
            <a:endParaRPr lang="en-US" dirty="0"/>
          </a:p>
          <a:p>
            <a:r>
              <a:rPr lang="en-US" dirty="0"/>
              <a:t>The longest stay of one cosmonaut in the Mir was around 680 days.</a:t>
            </a:r>
          </a:p>
          <a:p>
            <a:endParaRPr lang="en-US" dirty="0"/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47.1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Approximately how many times did this cosmonaut fly around Earth?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1 100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110 000</a:t>
            </a: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Space Flight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Space station Mir remained in orbit for 15 years and circled Earth some 86 500 times during its time in space.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longest stay of one cosmonaut in the Mir was around 680 days.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47.1</a:t>
            </a:r>
          </a:p>
          <a:p>
            <a:r>
              <a:rPr lang="en-US" dirty="0"/>
              <a:t>Approximately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times did this cosmonaut fly around Earth?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1 100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11 000</a:t>
            </a:r>
          </a:p>
          <a:p>
            <a:pPr marL="342900" indent="-342900">
              <a:buAutoNum type="alphaU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110 000</a:t>
            </a: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47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Space Flight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dirty="0"/>
              <a:t>Space station Mir remained in orbit for 15 years and circled Earth some 86 500 times during its time in space.</a:t>
            </a:r>
          </a:p>
          <a:p>
            <a:endParaRPr lang="en-US" dirty="0"/>
          </a:p>
          <a:p>
            <a:r>
              <a:rPr lang="en-US" dirty="0"/>
              <a:t>The longest stay of one cosmonaut in the Mir was around 680 days.</a:t>
            </a:r>
          </a:p>
          <a:p>
            <a:endParaRPr lang="en-US" dirty="0"/>
          </a:p>
          <a:p>
            <a:r>
              <a:rPr lang="en-US" b="1" dirty="0"/>
              <a:t>QUESTION 47.1</a:t>
            </a:r>
          </a:p>
          <a:p>
            <a:r>
              <a:rPr lang="en-US" dirty="0"/>
              <a:t>Approximately how many times did this cosmonaut fly around Earth?</a:t>
            </a:r>
          </a:p>
          <a:p>
            <a:pPr marL="342900" indent="-342900">
              <a:buAutoNum type="alphaUcPeriod"/>
            </a:pPr>
            <a:r>
              <a:rPr lang="en-GB" dirty="0"/>
              <a:t>110</a:t>
            </a:r>
          </a:p>
          <a:p>
            <a:pPr marL="342900" indent="-342900">
              <a:buAutoNum type="alphaUcPeriod"/>
            </a:pPr>
            <a:r>
              <a:rPr lang="en-GB" dirty="0"/>
              <a:t>1 100</a:t>
            </a:r>
          </a:p>
          <a:p>
            <a:pPr marL="342900" indent="-342900">
              <a:buAutoNum type="alphaUcPeriod"/>
            </a:pPr>
            <a:r>
              <a:rPr lang="en-GB" dirty="0"/>
              <a:t>11 000</a:t>
            </a:r>
          </a:p>
          <a:p>
            <a:pPr marL="342900" indent="-342900">
              <a:buAutoNum type="alphaUcPeriod"/>
            </a:pPr>
            <a:r>
              <a:rPr lang="en-GB" dirty="0"/>
              <a:t>110 000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2394</TotalTime>
  <Words>472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47: Space Flight</vt:lpstr>
      <vt:lpstr>Mathematics Unit 47: Space Flight</vt:lpstr>
      <vt:lpstr>Mathematics Unit 47: Space Flight</vt:lpstr>
      <vt:lpstr>Mathematics Unit 47: Space Flight</vt:lpstr>
      <vt:lpstr>Mathematics Unit 47: Space Flight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70</cp:revision>
  <dcterms:created xsi:type="dcterms:W3CDTF">2010-03-16T17:53:16Z</dcterms:created>
  <dcterms:modified xsi:type="dcterms:W3CDTF">2015-04-10T08:38:49Z</dcterms:modified>
</cp:coreProperties>
</file>