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Youth grows taller</a:t>
            </a:r>
          </a:p>
          <a:p>
            <a:r>
              <a:rPr lang="en-US" dirty="0" smtClean="0"/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QUESTION 6.1</a:t>
            </a:r>
            <a:endParaRPr lang="en-US" b="1" dirty="0" smtClean="0"/>
          </a:p>
          <a:p>
            <a:r>
              <a:rPr lang="en-US" dirty="0" smtClean="0"/>
              <a:t>Since 1980 the average height of</a:t>
            </a:r>
            <a:r>
              <a:rPr lang="en-US" dirty="0"/>
              <a:t> </a:t>
            </a:r>
            <a:r>
              <a:rPr lang="en-US" dirty="0" smtClean="0"/>
              <a:t>20-year-old females has increased by 2.3 cm, to 170.6 cm.  What was the average height of a 20-year-old female in 1980?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Youth grows taller</a:t>
            </a:r>
          </a:p>
          <a:p>
            <a:r>
              <a:rPr lang="en-US" dirty="0" smtClean="0"/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QUESTION 6.2</a:t>
            </a:r>
            <a:endParaRPr lang="en-US" b="1" dirty="0" smtClean="0"/>
          </a:p>
          <a:p>
            <a:r>
              <a:rPr lang="en-US" dirty="0" smtClean="0"/>
              <a:t>Explain how the graph shows that on average the growth rate for girls slows down after 12 years of age.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5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Youth grows taller</a:t>
            </a:r>
          </a:p>
          <a:p>
            <a:r>
              <a:rPr lang="en-US" dirty="0" smtClean="0"/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QUESTION 6.3</a:t>
            </a:r>
            <a:endParaRPr lang="en-US" b="1" dirty="0" smtClean="0"/>
          </a:p>
          <a:p>
            <a:r>
              <a:rPr lang="en-US" dirty="0" smtClean="0"/>
              <a:t>According to this graph, on average, during which period in their life are females taller than males of the same age?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1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6.3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According to this graph, </a:t>
            </a:r>
            <a:r>
              <a:rPr lang="en-US" dirty="0" smtClean="0"/>
              <a:t>on average, during which period in their life are females taller than males of the same age?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1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/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6.3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According to this graph, on average, during which period in their life are females taller than males of the same age?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7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6.3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According to this </a:t>
            </a:r>
            <a:r>
              <a:rPr lang="en-US" dirty="0" smtClean="0"/>
              <a:t>graph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on average, during which period in their life are females </a:t>
            </a:r>
            <a:r>
              <a:rPr lang="en-US" dirty="0" smtClean="0"/>
              <a:t>taller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 males of the same age?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Youth grows taller</a:t>
            </a:r>
          </a:p>
          <a:p>
            <a:r>
              <a:rPr lang="en-US" dirty="0" smtClean="0"/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QUESTION 6.3</a:t>
            </a:r>
            <a:endParaRPr lang="en-US" b="1" dirty="0" smtClean="0"/>
          </a:p>
          <a:p>
            <a:r>
              <a:rPr lang="en-US" dirty="0" smtClean="0"/>
              <a:t>According to this graph, on average, during which period in their life are females taller than males of the same age?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2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6.1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Since 1980 the average height of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20-year-old females has increased by 2.3 cm, to 170.6 cm.  </a:t>
            </a:r>
            <a:r>
              <a:rPr lang="en-US" dirty="0" smtClean="0"/>
              <a:t>What was the average height of a 20-year-old female in 1980?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6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6.1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Since 1980 the average height of</a:t>
            </a:r>
            <a:r>
              <a:rPr lang="en-US" dirty="0"/>
              <a:t> </a:t>
            </a:r>
            <a:r>
              <a:rPr lang="en-US" dirty="0" smtClean="0"/>
              <a:t>20-year-old females has increased by 2.3 cm, to 170.6 cm.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What was the average height of a 20-year-old female in 1980?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6.1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Since 1980 the average height of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20-year-old females has </a:t>
            </a:r>
            <a:r>
              <a:rPr lang="en-US" dirty="0" smtClean="0"/>
              <a:t>increased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by 2.3 cm, to 170.6 cm.  What was the average height of a 20-year-old female in 1980?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Youth grows taller</a:t>
            </a:r>
          </a:p>
          <a:p>
            <a:r>
              <a:rPr lang="en-US" dirty="0" smtClean="0"/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QUESTION 6.1</a:t>
            </a:r>
            <a:endParaRPr lang="en-US" b="1" dirty="0" smtClean="0"/>
          </a:p>
          <a:p>
            <a:r>
              <a:rPr lang="en-US" dirty="0" smtClean="0"/>
              <a:t>Since 1980 the average height of</a:t>
            </a:r>
            <a:r>
              <a:rPr lang="en-US" dirty="0"/>
              <a:t> </a:t>
            </a:r>
            <a:r>
              <a:rPr lang="en-US" dirty="0" smtClean="0"/>
              <a:t>20-year-old females has increased by 2.3 cm, to 170.6 cm.  What was the average height of a 20-year-old female in 1980?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0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Youth grows taller</a:t>
            </a:r>
          </a:p>
          <a:p>
            <a:r>
              <a:rPr lang="en-US" dirty="0" smtClean="0"/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QUESTION 6.2</a:t>
            </a:r>
            <a:endParaRPr lang="en-US" b="1" dirty="0" smtClean="0"/>
          </a:p>
          <a:p>
            <a:r>
              <a:rPr lang="en-US" dirty="0" smtClean="0"/>
              <a:t>Explain how the graph shows that on average the growth rate for girls slows down after 12 years of age.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5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6.2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Explain how the graph shows that on average the growth rate for girls slows down after 12 years of age.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2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1998 </a:t>
            </a:r>
            <a:r>
              <a:rPr lang="en-US" dirty="0" smtClean="0"/>
              <a:t>the average height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both young males and </a:t>
            </a:r>
            <a:r>
              <a:rPr lang="en-US" dirty="0" smtClean="0"/>
              <a:t>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6.2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Explain how the graph shows that on average the growth rate for girls slows down after 12 years of age.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 Growing up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Youth grows taller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1998 the average height of both young males and young females in the Netherlands is represented in this graph.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6.2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Explain how the </a:t>
            </a:r>
            <a:r>
              <a:rPr lang="en-US" dirty="0" smtClean="0"/>
              <a:t>graph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shows that on average the growth</a:t>
            </a:r>
            <a:r>
              <a:rPr lang="en-US" dirty="0" smtClean="0"/>
              <a:t> rate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for girls slows down after 12 years of age.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6622"/>
            <a:ext cx="4392488" cy="317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4954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36" y="23589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2450</TotalTime>
  <Words>1341</Words>
  <Application>Microsoft Office PowerPoint</Application>
  <PresentationFormat>On-screen Show (4:3)</PresentationFormat>
  <Paragraphs>327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Brooklet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  <vt:lpstr>Mathematics Unit 6: Growing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72</cp:revision>
  <dcterms:created xsi:type="dcterms:W3CDTF">2010-03-16T17:53:16Z</dcterms:created>
  <dcterms:modified xsi:type="dcterms:W3CDTF">2015-01-31T16:58:18Z</dcterms:modified>
</cp:coreProperties>
</file>