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9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4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5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Aggressive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Works well with others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Decisive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Vision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Can be relied on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Threatening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Sense of humour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Confidence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Brave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Reliable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Creative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Realistic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Loyal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Productive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Autocratic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Ready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Empathy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Positive example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Enthusiastic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Patient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Fair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Passionate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Powerful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Organised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Good communicator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Open mind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Height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Motivator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Honesty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Senior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Influential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Lead by example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>
                          <a:latin typeface="Calibri"/>
                          <a:ea typeface="Times New Roman"/>
                          <a:cs typeface="Times New Roman"/>
                        </a:rPr>
                        <a:t>Inspirational</a:t>
                      </a:r>
                      <a:endParaRPr lang="cy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y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y-GB" sz="1600" b="1" dirty="0">
                          <a:latin typeface="Calibri"/>
                          <a:ea typeface="Times New Roman"/>
                          <a:cs typeface="Times New Roman"/>
                        </a:rPr>
                        <a:t>Intelligent</a:t>
                      </a:r>
                      <a:endParaRPr lang="cy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y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This is a starting point for ideas.</a:t>
            </a:r>
            <a:endParaRPr lang="cy-GB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ADVANCED/COMMUNITY/10.4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177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Gwenno Jarvis</dc:creator>
  <cp:lastModifiedBy> </cp:lastModifiedBy>
  <cp:revision>4</cp:revision>
  <dcterms:created xsi:type="dcterms:W3CDTF">2015-03-07T13:13:51Z</dcterms:created>
  <dcterms:modified xsi:type="dcterms:W3CDTF">2015-05-21T17:26:12Z</dcterms:modified>
</cp:coreProperties>
</file>