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0495" autoAdjust="0"/>
  </p:normalViewPr>
  <p:slideViewPr>
    <p:cSldViewPr snapToGrid="0">
      <p:cViewPr varScale="1">
        <p:scale>
          <a:sx n="78" d="100"/>
          <a:sy n="78" d="100"/>
        </p:scale>
        <p:origin x="5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ED3EA-3A44-4FE6-A464-2B4F864F4FBA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7F31F-215C-4507-855B-311C47DC8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67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F31F-215C-4507-855B-311C47DC8E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2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to complete the student sheets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2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Lesson 2 includes a basic outline an</a:t>
            </a:r>
            <a:r>
              <a:rPr lang="en-GB" baseline="0" dirty="0" smtClean="0"/>
              <a:t> </a:t>
            </a:r>
            <a:r>
              <a:rPr lang="en-GB" dirty="0" smtClean="0"/>
              <a:t>interview students to recall facts from session.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F31F-215C-4507-855B-311C47DC8E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1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to develop own definition</a:t>
            </a:r>
            <a:r>
              <a:rPr lang="en-GB" baseline="0" dirty="0" smtClean="0"/>
              <a:t> using the key terms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F31F-215C-4507-855B-311C47DC8E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Think-pair-share</a:t>
            </a:r>
            <a:r>
              <a:rPr lang="en-GB" baseline="0" dirty="0" smtClean="0"/>
              <a:t> discussion on which method would be best and why considering the limitations and advantages of each method</a:t>
            </a:r>
          </a:p>
          <a:p>
            <a:r>
              <a:rPr lang="en-GB" baseline="0" dirty="0" smtClean="0"/>
              <a:t>Responses can be recorded on student sheet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F31F-215C-4507-855B-311C47DC8E3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888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discussion- why would you want more than one interview?  What challenges would that face you with?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F31F-215C-4507-855B-311C47DC8E3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5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Consider semi structured interviews-</a:t>
            </a:r>
            <a:r>
              <a:rPr lang="en-GB" baseline="0" dirty="0" smtClean="0"/>
              <a:t> often best used when there will be only one opportunity to meet the person being interviewed.  Has a predetermined set of questions that are a mixture of both open and closed.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Structured: Questionnaire that contains only closed-ended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Semi-structured: Contains both open-ended and closed ended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Unstructured: Contains open-ended questions exclusively or majority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F31F-215C-4507-855B-311C47DC8E3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953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https://www.youtube.com/watch?v=9t-_hYjAKww</a:t>
            </a:r>
          </a:p>
          <a:p>
            <a:r>
              <a:rPr lang="en-GB" dirty="0" smtClean="0"/>
              <a:t>Video</a:t>
            </a:r>
            <a:r>
              <a:rPr lang="en-GB" baseline="0" dirty="0" smtClean="0"/>
              <a:t> clip of interview for research and a round up of what makes a good interview- students to make notes on student worksheet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F31F-215C-4507-855B-311C47DC8E3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39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Split the class into groups</a:t>
            </a:r>
            <a:r>
              <a:rPr lang="en-GB" baseline="0" dirty="0" smtClean="0"/>
              <a:t> of </a:t>
            </a:r>
            <a:r>
              <a:rPr lang="en-GB" baseline="0" dirty="0" smtClean="0"/>
              <a:t>5 Complete </a:t>
            </a:r>
            <a:r>
              <a:rPr lang="en-GB" baseline="0" dirty="0" smtClean="0"/>
              <a:t>the key points for their method, after </a:t>
            </a:r>
            <a:r>
              <a:rPr lang="en-GB" baseline="0" dirty="0" smtClean="0"/>
              <a:t>8 </a:t>
            </a:r>
            <a:r>
              <a:rPr lang="en-GB" baseline="0" dirty="0" smtClean="0"/>
              <a:t>minutes 1 person per group stay to `man the stall`, other members go to a different stations gather the information and then feed it back to their group. </a:t>
            </a:r>
            <a:r>
              <a:rPr lang="en-GB" baseline="0" dirty="0" smtClean="0"/>
              <a:t>Student </a:t>
            </a:r>
            <a:r>
              <a:rPr lang="en-GB" baseline="0" dirty="0" smtClean="0"/>
              <a:t>sheet to record information from other groups in resource pack.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5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93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20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7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7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5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86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4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5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74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8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4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7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55AF-E184-4BF2-BB37-9786015A1DD8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45E2-A13F-4373-92C5-B69531D71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4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t-_hYjAKw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Lesson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Interviews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0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a good interview?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Clip looking at what makes a good interview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393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342" y="630621"/>
            <a:ext cx="5565457" cy="5546342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Stocking up the market stall</a:t>
            </a:r>
            <a:r>
              <a:rPr lang="en-GB" dirty="0" smtClean="0"/>
              <a:t>.</a:t>
            </a:r>
          </a:p>
          <a:p>
            <a:r>
              <a:rPr lang="en-GB" dirty="0"/>
              <a:t>Working in groups you have been set a method of recording, you need to summaries the key advantages and disadvantages of this </a:t>
            </a:r>
            <a:r>
              <a:rPr lang="en-GB" dirty="0" smtClean="0"/>
              <a:t>method.  You have 8 minutes to stock up the stall!!</a:t>
            </a:r>
          </a:p>
          <a:p>
            <a:r>
              <a:rPr lang="en-GB" dirty="0" smtClean="0"/>
              <a:t>As </a:t>
            </a:r>
            <a:r>
              <a:rPr lang="en-GB" dirty="0" smtClean="0"/>
              <a:t>a </a:t>
            </a:r>
            <a:r>
              <a:rPr lang="en-GB" u="sng" dirty="0" smtClean="0"/>
              <a:t>minimum</a:t>
            </a:r>
            <a:r>
              <a:rPr lang="en-GB" dirty="0" smtClean="0"/>
              <a:t> you must include:</a:t>
            </a:r>
          </a:p>
          <a:p>
            <a:pPr lvl="1"/>
            <a:r>
              <a:rPr lang="en-GB" dirty="0" smtClean="0"/>
              <a:t>A definition</a:t>
            </a:r>
          </a:p>
          <a:p>
            <a:pPr lvl="1"/>
            <a:r>
              <a:rPr lang="en-GB" dirty="0" smtClean="0"/>
              <a:t>2 Advantages</a:t>
            </a:r>
          </a:p>
          <a:p>
            <a:pPr lvl="1"/>
            <a:r>
              <a:rPr lang="en-GB" dirty="0" smtClean="0"/>
              <a:t>2 Disadvantages</a:t>
            </a:r>
          </a:p>
          <a:p>
            <a:pPr lvl="1"/>
            <a:r>
              <a:rPr lang="en-GB" dirty="0" smtClean="0"/>
              <a:t>An example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1" y="110359"/>
            <a:ext cx="5514022" cy="6747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14" y="2741010"/>
            <a:ext cx="3358055" cy="1325563"/>
          </a:xfrm>
        </p:spPr>
        <p:txBody>
          <a:bodyPr/>
          <a:lstStyle/>
          <a:p>
            <a:pPr algn="ctr"/>
            <a:r>
              <a:rPr lang="en-GB" dirty="0" smtClean="0"/>
              <a:t>Researchers market stall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0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342" y="630621"/>
            <a:ext cx="5565457" cy="5546342"/>
          </a:xfrm>
        </p:spPr>
        <p:txBody>
          <a:bodyPr/>
          <a:lstStyle/>
          <a:p>
            <a:pPr algn="ctr"/>
            <a:r>
              <a:rPr lang="en-GB" sz="3600" dirty="0" smtClean="0"/>
              <a:t>Go shop in the market!</a:t>
            </a:r>
          </a:p>
          <a:p>
            <a:endParaRPr lang="en-GB" sz="3600" dirty="0"/>
          </a:p>
          <a:p>
            <a:r>
              <a:rPr lang="en-GB" sz="3600" dirty="0" smtClean="0"/>
              <a:t>1 person `mans` the stall.</a:t>
            </a:r>
          </a:p>
          <a:p>
            <a:r>
              <a:rPr lang="en-GB" sz="3600" dirty="0" smtClean="0"/>
              <a:t>The other </a:t>
            </a:r>
            <a:r>
              <a:rPr lang="en-GB" sz="3600" dirty="0" smtClean="0"/>
              <a:t>4 </a:t>
            </a:r>
            <a:r>
              <a:rPr lang="en-GB" sz="3600" dirty="0" smtClean="0"/>
              <a:t>go individually to visit other stalls and gather their information.</a:t>
            </a:r>
          </a:p>
          <a:p>
            <a:endParaRPr lang="en-GB" sz="36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1" y="110359"/>
            <a:ext cx="5514022" cy="6747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14" y="2741010"/>
            <a:ext cx="3358055" cy="1325563"/>
          </a:xfrm>
        </p:spPr>
        <p:txBody>
          <a:bodyPr/>
          <a:lstStyle/>
          <a:p>
            <a:pPr algn="ctr"/>
            <a:r>
              <a:rPr lang="en-GB" dirty="0" smtClean="0"/>
              <a:t>Researchers market stall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9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342" y="630621"/>
            <a:ext cx="5565457" cy="5546342"/>
          </a:xfrm>
        </p:spPr>
        <p:txBody>
          <a:bodyPr/>
          <a:lstStyle/>
          <a:p>
            <a:pPr algn="ctr"/>
            <a:r>
              <a:rPr lang="en-GB" sz="3600" dirty="0" smtClean="0"/>
              <a:t>Back to your stall!</a:t>
            </a:r>
          </a:p>
          <a:p>
            <a:endParaRPr lang="en-GB" sz="3600" dirty="0"/>
          </a:p>
          <a:p>
            <a:r>
              <a:rPr lang="en-GB" sz="3600" dirty="0" smtClean="0"/>
              <a:t>Return to your original stall and share your information with your group.</a:t>
            </a:r>
          </a:p>
          <a:p>
            <a:endParaRPr lang="en-GB" sz="36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1" y="110359"/>
            <a:ext cx="5514022" cy="6747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14" y="2741010"/>
            <a:ext cx="3358055" cy="1325563"/>
          </a:xfrm>
        </p:spPr>
        <p:txBody>
          <a:bodyPr/>
          <a:lstStyle/>
          <a:p>
            <a:pPr algn="ctr"/>
            <a:r>
              <a:rPr lang="en-GB" dirty="0" smtClean="0"/>
              <a:t>Researchers market stall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5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what is involved in an interview</a:t>
            </a:r>
          </a:p>
          <a:p>
            <a:r>
              <a:rPr lang="en-GB" dirty="0" smtClean="0"/>
              <a:t>To identify the different types of interviews</a:t>
            </a:r>
          </a:p>
          <a:p>
            <a:r>
              <a:rPr lang="en-GB" dirty="0" smtClean="0"/>
              <a:t>To consider the methods of recording an interview and the implications of each method.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1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already know about interviews-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b="1" dirty="0" smtClean="0"/>
              <a:t>Good to record </a:t>
            </a:r>
            <a:r>
              <a:rPr lang="en-GB" b="1" dirty="0"/>
              <a:t>information from a none frequent </a:t>
            </a:r>
            <a:r>
              <a:rPr lang="en-GB" b="1" dirty="0" smtClean="0"/>
              <a:t>event.</a:t>
            </a:r>
            <a:endParaRPr lang="en-GB" dirty="0"/>
          </a:p>
          <a:p>
            <a:pPr fontAlgn="t"/>
            <a:r>
              <a:rPr lang="en-GB" b="1" dirty="0" smtClean="0"/>
              <a:t>However it usually has a small </a:t>
            </a:r>
            <a:r>
              <a:rPr lang="en-GB" b="1" dirty="0"/>
              <a:t>sample size means it can be hard to generalise across a population.</a:t>
            </a:r>
            <a:endParaRPr lang="en-GB" dirty="0"/>
          </a:p>
          <a:p>
            <a:pPr fontAlgn="t"/>
            <a:r>
              <a:rPr lang="en-GB" b="1" dirty="0" smtClean="0"/>
              <a:t>As data is usually qualitative it is often difficult </a:t>
            </a:r>
            <a:r>
              <a:rPr lang="en-GB" b="1" dirty="0"/>
              <a:t>to </a:t>
            </a:r>
            <a:r>
              <a:rPr lang="en-GB" b="1" dirty="0" smtClean="0"/>
              <a:t>analyse and draw general conclusions from.</a:t>
            </a:r>
            <a:endParaRPr lang="en-GB" dirty="0"/>
          </a:p>
          <a:p>
            <a:pPr fontAlgn="t"/>
            <a:r>
              <a:rPr lang="en-GB" b="1" dirty="0" smtClean="0"/>
              <a:t>The sample </a:t>
            </a:r>
            <a:r>
              <a:rPr lang="en-GB" b="1" dirty="0"/>
              <a:t>is small and may give a skew or bias view.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48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interview?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words below to write your definition of an interview:</a:t>
            </a:r>
          </a:p>
          <a:p>
            <a:pPr lvl="1"/>
            <a:r>
              <a:rPr lang="en-GB" dirty="0" smtClean="0"/>
              <a:t>Series </a:t>
            </a:r>
          </a:p>
          <a:p>
            <a:pPr lvl="1"/>
            <a:r>
              <a:rPr lang="en-GB" dirty="0" smtClean="0"/>
              <a:t>Questions</a:t>
            </a:r>
          </a:p>
          <a:p>
            <a:pPr lvl="1"/>
            <a:r>
              <a:rPr lang="en-GB" dirty="0" smtClean="0"/>
              <a:t>Two</a:t>
            </a:r>
          </a:p>
          <a:p>
            <a:pPr lvl="1"/>
            <a:r>
              <a:rPr lang="en-GB" dirty="0" smtClean="0"/>
              <a:t>Exchange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1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is it a good idea to use an interview?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detailed information is required.</a:t>
            </a:r>
          </a:p>
          <a:p>
            <a:r>
              <a:rPr lang="en-GB" dirty="0" smtClean="0"/>
              <a:t>When you require a lengthy explanation that may need some form of extension.</a:t>
            </a:r>
          </a:p>
          <a:p>
            <a:r>
              <a:rPr lang="en-GB" dirty="0" smtClean="0"/>
              <a:t>When the issue being addressed is complex and may required a lengthy explanation.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7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 or interview- Why?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649682"/>
              </p:ext>
            </p:extLst>
          </p:nvPr>
        </p:nvGraphicFramePr>
        <p:xfrm>
          <a:off x="838200" y="1825625"/>
          <a:ext cx="10515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815"/>
                <a:gridCol w="3218985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Questionnaire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Interview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Why?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Favourite 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Best</a:t>
                      </a:r>
                      <a:r>
                        <a:rPr lang="en-GB" baseline="0" dirty="0" smtClean="0"/>
                        <a:t> football team in 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Who will win the 6 </a:t>
                      </a:r>
                      <a:r>
                        <a:rPr lang="en-GB" dirty="0" smtClean="0"/>
                        <a:t>nations? Why?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can be done to challenge obesity</a:t>
                      </a:r>
                      <a:r>
                        <a:rPr lang="en-GB" baseline="0" dirty="0" smtClean="0"/>
                        <a:t> in teens?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9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 or interview- Why?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170544"/>
              </p:ext>
            </p:extLst>
          </p:nvPr>
        </p:nvGraphicFramePr>
        <p:xfrm>
          <a:off x="838200" y="1825625"/>
          <a:ext cx="10515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815"/>
                <a:gridCol w="1571417"/>
                <a:gridCol w="1173892"/>
                <a:gridCol w="573147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Questionnaire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Interview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Why?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Favourite 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`how many` question that has short closed answers. Detail other than the colour not required to answer the research</a:t>
                      </a:r>
                      <a:r>
                        <a:rPr lang="en-GB" baseline="0" dirty="0" smtClean="0"/>
                        <a:t> question.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Best</a:t>
                      </a:r>
                      <a:r>
                        <a:rPr lang="en-GB" baseline="0" dirty="0" smtClean="0"/>
                        <a:t> football team in 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 `how many` question that has short  a answers. Detail other than the team not required to answer the research</a:t>
                      </a:r>
                      <a:r>
                        <a:rPr lang="en-GB" baseline="0" dirty="0" smtClean="0"/>
                        <a:t> question.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Who will win the 6 </a:t>
                      </a:r>
                      <a:r>
                        <a:rPr lang="en-GB" dirty="0" smtClean="0"/>
                        <a:t>nations? Why?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 would win the 6 nations could be a questionnaire but why needs more detail and justification, the</a:t>
                      </a:r>
                      <a:r>
                        <a:rPr lang="en-GB" baseline="0" dirty="0" smtClean="0"/>
                        <a:t> person carrying out the interview would want the opportunity to probe and help the answer develop.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can be done to challenge obesity</a:t>
                      </a:r>
                      <a:r>
                        <a:rPr lang="en-GB" baseline="0" dirty="0" smtClean="0"/>
                        <a:t> in teens?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massive topic that has so many answers but</a:t>
                      </a:r>
                      <a:r>
                        <a:rPr lang="en-GB" baseline="0" dirty="0" smtClean="0"/>
                        <a:t> a simple questionnaire could be too limiting in terms of response and an interview would allow for development of points.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3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considerations of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many times will you make contact? Once? Twice? More?</a:t>
            </a:r>
          </a:p>
          <a:p>
            <a:r>
              <a:rPr lang="en-GB" dirty="0" smtClean="0"/>
              <a:t>How will you record the data? Written? Audio? MP4?</a:t>
            </a:r>
          </a:p>
          <a:p>
            <a:r>
              <a:rPr lang="en-GB" dirty="0" smtClean="0"/>
              <a:t>Where will it take place?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0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interviews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Structured	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Questions are pre determined and will be asked in a set order.  They are closed questions.</a:t>
            </a:r>
          </a:p>
          <a:p>
            <a:r>
              <a:rPr lang="en-GB" dirty="0"/>
              <a:t> Structured interviews are easy to </a:t>
            </a:r>
            <a:r>
              <a:rPr lang="en-GB" dirty="0" smtClean="0"/>
              <a:t>replicate and so this </a:t>
            </a:r>
            <a:r>
              <a:rPr lang="en-GB" dirty="0"/>
              <a:t>means it is easy to test for </a:t>
            </a:r>
            <a:r>
              <a:rPr lang="en-GB" dirty="0" smtClean="0"/>
              <a:t>reliability.</a:t>
            </a:r>
          </a:p>
          <a:p>
            <a:r>
              <a:rPr lang="en-GB" dirty="0" smtClean="0"/>
              <a:t>Structured </a:t>
            </a:r>
            <a:r>
              <a:rPr lang="en-GB" dirty="0"/>
              <a:t>interviews are fairly quick to conduct which means that many interviews can take place within a short amount of time.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Unstructured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Can also be called `</a:t>
            </a:r>
            <a:r>
              <a:rPr lang="en-GB" b="1" dirty="0"/>
              <a:t>D</a:t>
            </a:r>
            <a:r>
              <a:rPr lang="en-GB" b="1" dirty="0" smtClean="0"/>
              <a:t>iscovery interviews`.  Some open ended questions that can be asked in any order or missed out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These are more flexible and can be adapted as the interview develops.</a:t>
            </a:r>
          </a:p>
          <a:p>
            <a:r>
              <a:rPr lang="en-GB" dirty="0" smtClean="0"/>
              <a:t>They have an increased validity as the interviewer is able to probe for clarification.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96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871</Words>
  <Application>Microsoft Office PowerPoint</Application>
  <PresentationFormat>Widescreen</PresentationFormat>
  <Paragraphs>102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Lesson 3</vt:lpstr>
      <vt:lpstr>Lesson objectives</vt:lpstr>
      <vt:lpstr>What do you already know about interviews- recap</vt:lpstr>
      <vt:lpstr>What is an interview?</vt:lpstr>
      <vt:lpstr>When is it a good idea to use an interview?</vt:lpstr>
      <vt:lpstr>Questionnaire or interview- Why?</vt:lpstr>
      <vt:lpstr>Questionnaire or interview- Why?</vt:lpstr>
      <vt:lpstr>Design considerations of interview</vt:lpstr>
      <vt:lpstr>Types of interviews</vt:lpstr>
      <vt:lpstr>What makes a good interview?</vt:lpstr>
      <vt:lpstr>Researchers market stall</vt:lpstr>
      <vt:lpstr>Researchers market stall</vt:lpstr>
      <vt:lpstr>Researchers market stall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</dc:title>
  <dc:creator>Parkes T</dc:creator>
  <cp:lastModifiedBy>Parkes T</cp:lastModifiedBy>
  <cp:revision>14</cp:revision>
  <dcterms:created xsi:type="dcterms:W3CDTF">2016-03-17T11:28:18Z</dcterms:created>
  <dcterms:modified xsi:type="dcterms:W3CDTF">2016-03-17T15:53:19Z</dcterms:modified>
</cp:coreProperties>
</file>