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8341-1713-4ADB-B529-D75F00439EDC}" type="datetimeFigureOut">
              <a:rPr lang="cy-GB" smtClean="0"/>
              <a:t>05/05/2015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ECF8-BAB1-4557-B4E8-638FB36C43B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6443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CF8-BAB1-4557-B4E8-638FB36C43B8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7045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Organise and Carry Out Meetings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Top tips.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Remind yourselves of your role and responsibilities.</a:t>
            </a:r>
          </a:p>
          <a:p>
            <a:r>
              <a:rPr lang="en-GB" dirty="0" smtClean="0"/>
              <a:t>Decide on a time and location for the meeting.</a:t>
            </a:r>
          </a:p>
          <a:p>
            <a:r>
              <a:rPr lang="en-GB" dirty="0" smtClean="0"/>
              <a:t>Prepare a template for recording the details.</a:t>
            </a:r>
          </a:p>
          <a:p>
            <a:r>
              <a:rPr lang="en-GB" dirty="0" smtClean="0"/>
              <a:t>Decide on an agenda or topics to be discussed.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69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Record: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Date and location of meeting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Who is present/not present.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Topics discussed and decisions made.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Actions required and persons responsible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Deadline for actions completed.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Details of date, location of next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2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Do’s and Don’ts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type up the minutes of the meetings promptly.</a:t>
            </a:r>
          </a:p>
          <a:p>
            <a:r>
              <a:rPr lang="en-GB" dirty="0" smtClean="0"/>
              <a:t>Do distribute the minutes to all people who attended and all who were absent.</a:t>
            </a:r>
          </a:p>
          <a:p>
            <a:r>
              <a:rPr lang="en-GB" dirty="0" smtClean="0"/>
              <a:t>Don’t write down everything everyone said. Be concise.</a:t>
            </a:r>
          </a:p>
          <a:p>
            <a:r>
              <a:rPr lang="en-GB" dirty="0" smtClean="0"/>
              <a:t>Do keep a record of every meeting. This is the only record long after everyone has forgotten.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9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16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Template for Recording Minutes.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68" t="20586" r="18319" b="17311"/>
          <a:stretch/>
        </p:blipFill>
        <p:spPr>
          <a:xfrm>
            <a:off x="1857828" y="1872342"/>
            <a:ext cx="8113487" cy="43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154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Organic</vt:lpstr>
      <vt:lpstr>How to Organise and Carry Out Meetings</vt:lpstr>
      <vt:lpstr>Before the Meeting</vt:lpstr>
      <vt:lpstr>Taking Minutes</vt:lpstr>
      <vt:lpstr>Do’s and Don’ts</vt:lpstr>
      <vt:lpstr>Example of Template for Recording Minutes.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Organise and Carry Out Meetings</dc:title>
  <dc:creator>eirian</dc:creator>
  <cp:lastModifiedBy>TimData</cp:lastModifiedBy>
  <cp:revision>7</cp:revision>
  <dcterms:created xsi:type="dcterms:W3CDTF">2015-02-08T17:07:17Z</dcterms:created>
  <dcterms:modified xsi:type="dcterms:W3CDTF">2015-05-05T19:01:25Z</dcterms:modified>
</cp:coreProperties>
</file>